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38" autoAdjust="0"/>
  </p:normalViewPr>
  <p:slideViewPr>
    <p:cSldViewPr>
      <p:cViewPr>
        <p:scale>
          <a:sx n="114" d="100"/>
          <a:sy n="114" d="100"/>
        </p:scale>
        <p:origin x="-91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28FE-C09C-4DFF-914E-16710EBD487C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8B31-FAFA-470D-83C2-591EE4B0A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28FE-C09C-4DFF-914E-16710EBD487C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8B31-FAFA-470D-83C2-591EE4B0A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28FE-C09C-4DFF-914E-16710EBD487C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8B31-FAFA-470D-83C2-591EE4B0A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28FE-C09C-4DFF-914E-16710EBD487C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8B31-FAFA-470D-83C2-591EE4B0A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28FE-C09C-4DFF-914E-16710EBD487C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8B31-FAFA-470D-83C2-591EE4B0A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28FE-C09C-4DFF-914E-16710EBD487C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8B31-FAFA-470D-83C2-591EE4B0A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28FE-C09C-4DFF-914E-16710EBD487C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8B31-FAFA-470D-83C2-591EE4B0A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28FE-C09C-4DFF-914E-16710EBD487C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8B31-FAFA-470D-83C2-591EE4B0A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28FE-C09C-4DFF-914E-16710EBD487C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8B31-FAFA-470D-83C2-591EE4B0A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28FE-C09C-4DFF-914E-16710EBD487C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8B31-FAFA-470D-83C2-591EE4B0A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28FE-C09C-4DFF-914E-16710EBD487C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8B31-FAFA-470D-83C2-591EE4B0A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F28FE-C09C-4DFF-914E-16710EBD487C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8B31-FAFA-470D-83C2-591EE4B0A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Games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048"/>
            <a:ext cx="9144000" cy="6881048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8" name="Picture 4" descr="http://dic.academic.ru/pictures/bse/jpg/0296607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526"/>
            <a:ext cx="9144000" cy="68805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500042"/>
            <a:ext cx="75724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второй день после освобождения возобновили свою деятельность районные комитеты партии и комсомола, райисполком. К 17 сентября 1943 года уже работали все государственные учреждения. На заводах развернулась большая работа по восстановлению оборудования, заново строились здания цехов. Уже через два месяца с заводов № 2 и № 3 отправились первые вагоны с цементом — в Макеевку, Мариуполь, Ростов, Сталинград и др. города. Этот цемент </a:t>
            </a:r>
            <a:r>
              <a:rPr lang="ru-RU" dirty="0" err="1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амвросиевцы</a:t>
            </a:r>
            <a:r>
              <a:rPr lang="ru-RU" dirty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отгружали из силосов, которые в 1941 году были затоплены водой. Здесь сохранилось до 40 тыс. тонн цемента. А в январе и феврале 1944 года заводы дали первые тонны цемента. За досрочное выполнение заданий Государственного Комитета Обороны заводу № 1 трижды присуждалось переходящее Красное знамя Государственного Комитета Обороны и ВЦСПС, которое в 1946 году передано этому коллективу на вечное хранение.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Пользователь\Downloads\129273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714356"/>
            <a:ext cx="8358246" cy="646331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Амвросиевка —город в южной части Донецкого кряжа, в 82 км от областного центра. Железнодорожная станция. Население — 25,2 тыс. человек.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cdn.topwar.ru/uploads/posts/2013-05/1368410944_vov_1941_1945_1000-355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0" y="0"/>
            <a:ext cx="914047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57686" y="428604"/>
            <a:ext cx="44291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Ночью 22 октября 1941 года в Амвросиевку ворвались немецко-фашистские войска. Оккупанты объявили все заводы филиалом фирмы «Герман Геринг». На заводе № 1 эсэсовцы пытались создать мастерские по ремонту танков. Но ни угрозы, ни уговоры — ничто не заставило людей работать на врага. Заводы бездействовали вплоть до самого освобождения города. В дни оккупации за сопротивление «новому порядку» фашисты по-зверски замучили в гестаповских застенках 211 человек, в т. ч. 49 коммунистов, 21 комсомольца; на глазах матерей расстреляли 10 малолетних детей.</a:t>
            </a:r>
          </a:p>
          <a:p>
            <a:endParaRPr lang="ru-RU" dirty="0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s017.radikal.ru/i400/1207/19/c059bdf6f6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158" cy="68944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1968" y="500042"/>
            <a:ext cx="45720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Когда в ноябре 1941 года развернулись ожесточенные бои на Ростовском направлении, в Амвросиевке сосредоточились большие группировки войск противника. Линия фронта проходила по реке </a:t>
            </a:r>
            <a:r>
              <a:rPr lang="ru-RU" dirty="0" err="1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Миус</a:t>
            </a:r>
            <a:r>
              <a:rPr lang="ru-RU" dirty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30—35 км от города. Советскому командованию Южного фронта важно было получить сведения о силах противника. Это боевое задание выполнили </a:t>
            </a:r>
            <a:r>
              <a:rPr lang="ru-RU" dirty="0" err="1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амвросиевские</a:t>
            </a:r>
            <a:r>
              <a:rPr lang="ru-RU" dirty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подпольщики. В ноябре 1941 года многие из патриотов были арестованы и после зверских пыток расстреляны, среди них коммунисты А. Н. Богомолец, И. Я. Савельев, Я. Г. </a:t>
            </a:r>
            <a:r>
              <a:rPr lang="ru-RU" dirty="0" err="1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Моисеенко</a:t>
            </a:r>
            <a:r>
              <a:rPr lang="ru-RU" dirty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И. П. Пастушенко, Е. И. </a:t>
            </a:r>
            <a:r>
              <a:rPr lang="ru-RU" dirty="0" err="1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Зиза</a:t>
            </a:r>
            <a:r>
              <a:rPr lang="ru-RU" dirty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Небольшой части подпольщиков удалось избежать ареста, и они продолжали борьбу.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victory.rusarchives.ru/img/photos/2410_1588663037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35" y="0"/>
            <a:ext cx="914523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00042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конце 1941 года подпольщики начали выпускать нелегальную газету «Советская правда». Газета призывала к борьбе против оккупантов. Почти до самого освобождения подпольщики Амвросиевки не прерывали связи с подпольным обкомом партии</a:t>
            </a:r>
            <a:r>
              <a:rPr lang="ru-RU" dirty="0" smtClean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victory.rusarchives.ru/img/photos/257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547" y="0"/>
            <a:ext cx="919704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87154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dirty="0" err="1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Амвросиевском</a:t>
            </a:r>
            <a:r>
              <a:rPr lang="ru-RU" dirty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районе с сентября 1942 года по 15 июля 1943 года действовала также подпольная группа «</a:t>
            </a:r>
            <a:r>
              <a:rPr lang="ru-RU" dirty="0" err="1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Мыколы</a:t>
            </a:r>
            <a:r>
              <a:rPr lang="ru-RU" dirty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», организованная Н. </a:t>
            </a:r>
            <a:r>
              <a:rPr lang="ru-RU" dirty="0" err="1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Монченко</a:t>
            </a:r>
            <a:r>
              <a:rPr lang="ru-RU" dirty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 ее состав входили С. </a:t>
            </a:r>
            <a:r>
              <a:rPr lang="ru-RU" dirty="0" err="1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Смирнихин</a:t>
            </a:r>
            <a:r>
              <a:rPr lang="ru-RU" dirty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И. </a:t>
            </a:r>
            <a:r>
              <a:rPr lang="ru-RU" dirty="0" err="1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Гома</a:t>
            </a:r>
            <a:r>
              <a:rPr lang="ru-RU" dirty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М. Черноусов, Г. Степурин, И. Богданов, В. Потанин, С. </a:t>
            </a:r>
            <a:r>
              <a:rPr lang="ru-RU" dirty="0" err="1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Саханков</a:t>
            </a:r>
            <a:r>
              <a:rPr lang="ru-RU" dirty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М. Раковский. Группа занималась разведывательной работой и сбором сведений о немецких войсках, передавая их командованию </a:t>
            </a:r>
            <a:r>
              <a:rPr lang="ru-RU" dirty="0" smtClean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Красной</a:t>
            </a:r>
            <a:r>
              <a:rPr lang="en-US" dirty="0" smtClean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ru-RU" dirty="0" smtClean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Но </a:t>
            </a:r>
            <a:r>
              <a:rPr lang="ru-RU" dirty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фашистским оккупантам удалось напасть на след подпольщиков. Они арестовали Н. </a:t>
            </a:r>
            <a:r>
              <a:rPr lang="ru-RU" dirty="0" err="1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Монченко</a:t>
            </a:r>
            <a:r>
              <a:rPr lang="ru-RU" dirty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С. </a:t>
            </a:r>
            <a:r>
              <a:rPr lang="ru-RU" dirty="0" err="1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Смирнихина</a:t>
            </a:r>
            <a:r>
              <a:rPr lang="ru-RU" dirty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И. </a:t>
            </a:r>
            <a:r>
              <a:rPr lang="ru-RU" dirty="0" err="1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Гому</a:t>
            </a:r>
            <a:r>
              <a:rPr lang="ru-RU" dirty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после допросов и пыток расстреляли их. Погиб при выполнении задания М. Черноусов. Активно боролись с врагом местные жители — врач В. М. </a:t>
            </a:r>
            <a:r>
              <a:rPr lang="ru-RU" dirty="0" err="1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Майсурадзе</a:t>
            </a:r>
            <a:r>
              <a:rPr lang="ru-RU" dirty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фельдшер А. Губарев, сестры Шура и Нина </a:t>
            </a:r>
            <a:r>
              <a:rPr lang="ru-RU" dirty="0" err="1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Скубченко</a:t>
            </a:r>
            <a:r>
              <a:rPr lang="ru-RU" dirty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Г. </a:t>
            </a:r>
            <a:r>
              <a:rPr lang="ru-RU" dirty="0" err="1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Голубничая</a:t>
            </a:r>
            <a:r>
              <a:rPr lang="ru-RU" dirty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В. </a:t>
            </a:r>
            <a:r>
              <a:rPr lang="ru-RU" dirty="0" err="1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Лыга</a:t>
            </a:r>
            <a:r>
              <a:rPr lang="ru-RU" dirty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М. Давиденко. Они оказывали большую помощь военнопленным, находившимся в лагере на западной окраине города: устраивали побеги, доставали им одежду, обувь, переправляли через линию фронта, передавая через них важные сведения советскому командованию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2cafe.net/uploads/posts/2011-05/day_04/1304495385374194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0"/>
            <a:ext cx="46434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фронтах Великой Отечественной войны сражалось более 5 тыс. человек из </a:t>
            </a:r>
            <a:r>
              <a:rPr lang="ru-RU" dirty="0" err="1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Амвросиевского</a:t>
            </a:r>
            <a:r>
              <a:rPr lang="ru-RU" dirty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района, из них. 3,5 тыс. отдали жизнь за свободу и независимость нашей Родины. Более 1500 человек награждены орденами и медалями. Жители города С. А. Титовка, В. И. </a:t>
            </a:r>
            <a:r>
              <a:rPr lang="ru-RU" dirty="0" err="1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Вощенко</a:t>
            </a:r>
            <a:r>
              <a:rPr lang="ru-RU" dirty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А. К. Чернышев, В. В. </a:t>
            </a:r>
            <a:r>
              <a:rPr lang="ru-RU" dirty="0" err="1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Есауленко</a:t>
            </a:r>
            <a:r>
              <a:rPr lang="ru-RU" dirty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удостоены звания Героя Советского Союза.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http://donbass.name/uploads/posts/2014-08/1407689121_21031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571480"/>
            <a:ext cx="828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23 августа части 4-го гвардейского механизированного корпуса (командир генерал-лейтенант Т. И. </a:t>
            </a:r>
            <a:r>
              <a:rPr lang="ru-RU" dirty="0" err="1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Танасчишин</a:t>
            </a:r>
            <a:r>
              <a:rPr lang="ru-RU" dirty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Южного фронта освободили Амвросиевку от немецко-фашистских оккупантов. Существенную помощь Красной Армии в освобождении города оказали партизаны отряда «За Родину» под командованием И. П. Дунаева и жители </a:t>
            </a:r>
            <a:r>
              <a:rPr lang="ru-RU" dirty="0" smtClean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города</a:t>
            </a:r>
            <a:r>
              <a:rPr lang="en-US" dirty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4" name="Picture 4" descr="http://upload.wikimedia.org/wikipedia/commons/b/b5/3._US_Inf.-Div._in_N%C3%BCrnberg,_20.04.1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3999" cy="68580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857232"/>
            <a:ext cx="6643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Тяжелые раны нанесли фашисты городу. В развалины были превращены заводы, клубы, школы, больницы и другие учреждения. 350 человек угнаны на каторгу в Германию. Ущерб, нанесенный району, превысил 27 млн. руб., в т. ч. городу — около 15 </a:t>
            </a:r>
            <a:r>
              <a:rPr lang="ru-RU" dirty="0" smtClean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миллионов</a:t>
            </a:r>
            <a:endParaRPr lang="ru-RU" dirty="0">
              <a:ln w="18415" cmpd="sng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733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Shiloff</dc:creator>
  <cp:lastModifiedBy>zmey</cp:lastModifiedBy>
  <cp:revision>14</cp:revision>
  <dcterms:created xsi:type="dcterms:W3CDTF">2015-02-14T16:54:41Z</dcterms:created>
  <dcterms:modified xsi:type="dcterms:W3CDTF">2015-10-18T12:32:48Z</dcterms:modified>
</cp:coreProperties>
</file>